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Host Grotesk Light" panose="020B0504030402000203" pitchFamily="34" charset="0"/>
      <p:regular r:id="rId18"/>
      <p:italic r:id="rId19"/>
    </p:embeddedFont>
    <p:embeddedFont>
      <p:font typeface="Host Grotesk Medium" panose="020B0504030402000203" pitchFamily="34" charset="0"/>
      <p:regular r:id="rId20"/>
      <p: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56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722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66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76072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0658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Distributed Point-of-Sale System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6280190" y="4823579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scalable retail database solution for multi-branch operations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8143"/>
            <a:ext cx="6761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Fault Tolerance &amp; Security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37083"/>
            <a:ext cx="4196358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71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Replication Logging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61936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 sync attempt tracked; failed replications logged for retry.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37083"/>
            <a:ext cx="4196358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471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Role-Based Access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61936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dblink_user limited to SELECT, INSERT, UPDATE—no DROP/DELETE.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37083"/>
            <a:ext cx="4196358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471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Backup &amp; Recovery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961936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pg_dump backups with pg_restore recovery for disaster scenarios.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28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Conclusion &amp; Future Enhancements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37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Achievements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18503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Eliminated single point of failure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78122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latency via local processing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37741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Ensured data consistency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157198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Implemented fault tolerance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637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Roadmap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4218503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scaling for new cities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637961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PostgreSQL Logical Replication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397579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ETL-based data warehouse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817037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analytics integration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72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86194"/>
            <a:ext cx="3664744" cy="1979771"/>
          </a:xfrm>
          <a:prstGeom prst="roundRect">
            <a:avLst>
              <a:gd name="adj" fmla="val 481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120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Single Point of Failure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611047"/>
            <a:ext cx="319587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 database outage halts all store operations instantly.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886194"/>
            <a:ext cx="3664863" cy="1979771"/>
          </a:xfrm>
          <a:prstGeom prst="roundRect">
            <a:avLst>
              <a:gd name="adj" fmla="val 481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120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 Latency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611047"/>
            <a:ext cx="319599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Cashiers wait for queries traveling to distant central servers.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92779"/>
            <a:ext cx="7556421" cy="1299448"/>
          </a:xfrm>
          <a:prstGeom prst="roundRect">
            <a:avLst>
              <a:gd name="adj" fmla="val 733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27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Network Dependency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17632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performance entirely dependent on network stability.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7042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68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Solution: Distributed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84596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hybrid approach combining centralized master data with localized transactional operations across Karachi and Lahore stores.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20070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41074" y="36468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Central Database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641074" y="4137303"/>
            <a:ext cx="6195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Master data: Products, Categories, Cities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780955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41074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Store Databases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641074" y="5498187"/>
            <a:ext cx="6195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 operations: Orders, Inventory, Payments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6141839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41074" y="6368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Replication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641074" y="6859072"/>
            <a:ext cx="6195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Trigger-based sync of customer and store data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61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Database Design: Core Entities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90687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Central Database (pos_central)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526161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Products &amp; Categories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45618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Cities &amp; Stores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65075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(master)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784532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Mapping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203990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Replication Logs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3590687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Store Databases (karachi_db, lahore_db)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4526161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Orders &amp; Order Items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945618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Payments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365075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Inventory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784532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Replicated Customers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6203990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Replicated Stores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380"/>
            <a:ext cx="61585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Fragmentation Strategy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5787"/>
            <a:ext cx="13042821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493407"/>
            <a:ext cx="6513790" cy="1624370"/>
          </a:xfrm>
          <a:prstGeom prst="roundRect">
            <a:avLst>
              <a:gd name="adj" fmla="val 5865"/>
            </a:avLst>
          </a:prstGeom>
          <a:solidFill>
            <a:srgbClr val="D9EDF2"/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720221"/>
            <a:ext cx="32514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Horizontal Fragmentation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210639"/>
            <a:ext cx="606016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and Stores split by city_id across databases.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315200" y="2493407"/>
            <a:ext cx="6513790" cy="1624370"/>
          </a:xfrm>
          <a:prstGeom prst="rect">
            <a:avLst/>
          </a:prstGeom>
          <a:solidFill>
            <a:srgbClr val="D9EDF2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2493407"/>
            <a:ext cx="30480" cy="162437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9" name="Text 7"/>
          <p:cNvSpPr/>
          <p:nvPr/>
        </p:nvSpPr>
        <p:spPr>
          <a:xfrm>
            <a:off x="7542014" y="2720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Local Decentralization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3210639"/>
            <a:ext cx="606016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Orders, Inventory, Payments maintained exclusively at store level.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380547"/>
            <a:ext cx="13042821" cy="2525554"/>
          </a:xfrm>
          <a:prstGeom prst="roundRect">
            <a:avLst>
              <a:gd name="adj" fmla="val 377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01410" y="4388168"/>
            <a:ext cx="1302758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462" y="4531876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940498" y="4531876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197334" y="4531876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Fragment Key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454170" y="4531876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Location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015746"/>
            <a:ext cx="13027581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462" y="5159454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940498" y="5159454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Horizontal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197334" y="5159454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city_id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454170" y="5159454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 → Store DBs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5643324"/>
            <a:ext cx="1302758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462" y="5787033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4940498" y="5787033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8197334" y="5787033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Store-level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11454170" y="5787033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 DB only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801410" y="6270903"/>
            <a:ext cx="13027581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1028462" y="6414611"/>
            <a:ext cx="34507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Inventory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4940498" y="6414611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8197334" y="6414611"/>
            <a:ext cx="27955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Store-level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11454170" y="6414611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 DB only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2750"/>
            <a:ext cx="8940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Replication &amp; Concurrency Control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516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06735"/>
            <a:ext cx="4196358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5481042"/>
            <a:ext cx="3351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Trigger-Based Replication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5971461"/>
            <a:ext cx="419635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AFTER INSERT/UPDATE triggers on Customers and Stores invoke replication functions using dblink.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216962" y="49516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5306735"/>
            <a:ext cx="4196358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16962" y="54810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Asynchronous Sync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216962" y="5971461"/>
            <a:ext cx="419635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propagates to appropriate store database based on city_id.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640133" y="49516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133" y="5306735"/>
            <a:ext cx="4196358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640133" y="54810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Pessimistic Locking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640133" y="5971461"/>
            <a:ext cx="419635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UPDATE locks prevent simultaneous inventory modifications during order processing.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7721"/>
            <a:ext cx="87995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Implementation: Order 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0128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ProcessOrder stored procedure handles complex transactions with inventory locking and distributed mapping.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15603"/>
            <a:ext cx="6407944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822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Calculate Total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313277"/>
            <a:ext cx="595431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 all items: quantity × price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2575441"/>
            <a:ext cx="6408063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55362" y="3482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Lock Inventory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55362" y="3973116"/>
            <a:ext cx="595443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Exclusive locks prevent concurrent modifications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447228"/>
            <a:ext cx="6407944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63544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Insert Records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20604" y="6844903"/>
            <a:ext cx="595431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Orders, items, payments created locally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107067"/>
            <a:ext cx="6408063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55362" y="6014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Map Globally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655362" y="6504742"/>
            <a:ext cx="595443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UUID sent to central Order_Mapping table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3297"/>
            <a:ext cx="66002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System Results: Live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25704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Successfully processed orders with automatic inventory updates and payment tracking across distributed stores.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321016"/>
            <a:ext cx="4196358" cy="1345168"/>
          </a:xfrm>
          <a:prstGeom prst="roundRect">
            <a:avLst>
              <a:gd name="adj" fmla="val 10876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4321016"/>
            <a:ext cx="121920" cy="13451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20071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Order UUID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068729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Global transaction identifier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321016"/>
            <a:ext cx="4196358" cy="1345168"/>
          </a:xfrm>
          <a:prstGeom prst="roundRect">
            <a:avLst>
              <a:gd name="adj" fmla="val 10876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4321016"/>
            <a:ext cx="121920" cy="13451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43243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Order Details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565696" y="5068729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Store-level transaction records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40133" y="4321016"/>
            <a:ext cx="4196358" cy="1345168"/>
          </a:xfrm>
          <a:prstGeom prst="roundRect">
            <a:avLst>
              <a:gd name="adj" fmla="val 10876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4321016"/>
            <a:ext cx="121920" cy="134516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66415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Inventory Updates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988868" y="5068729"/>
            <a:ext cx="359033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stock adjustments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409</Words>
  <Application>Microsoft Office PowerPoint</Application>
  <PresentationFormat>Custom</PresentationFormat>
  <Paragraphs>108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Host Grotesk Light</vt:lpstr>
      <vt:lpstr>Arial</vt:lpstr>
      <vt:lpstr>Host Grotesk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Arham Sharif</cp:lastModifiedBy>
  <cp:revision>2</cp:revision>
  <dcterms:created xsi:type="dcterms:W3CDTF">2025-10-19T17:27:53Z</dcterms:created>
  <dcterms:modified xsi:type="dcterms:W3CDTF">2025-10-19T17:41:13Z</dcterms:modified>
</cp:coreProperties>
</file>